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0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7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0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ssage/19:b94b3d8c29624fbf8a951716c9636fd4@thread.v2/1705765548110?context=%7B%22contextType%22%3A%22chat%22%7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A8D9-74B9-5CB8-D94E-FDEA82EE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234" y="1125454"/>
            <a:ext cx="5344397" cy="8712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 dirty="0"/>
              <a:t>مقطع فيديو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0A414-A071-4FFD-9DD5-690230A0AC6E}"/>
              </a:ext>
            </a:extLst>
          </p:cNvPr>
          <p:cNvSpPr txBox="1"/>
          <p:nvPr/>
        </p:nvSpPr>
        <p:spPr>
          <a:xfrm>
            <a:off x="1709323" y="3137432"/>
            <a:ext cx="744400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GB" sz="2800" dirty="0">
                <a:hlinkClick r:id="rId2"/>
              </a:rPr>
              <a:t>https://youtube.com/shorts/JwprP4HvP6E?si=b21AVNg...</a:t>
            </a:r>
            <a:endParaRPr lang="en-GB" sz="2800" dirty="0"/>
          </a:p>
          <a:p>
            <a:pPr algn="ctr" rtl="1"/>
            <a:r>
              <a:rPr lang="en-GB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33028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مقطع فيديو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مقطع فيديو</dc:title>
  <dc:creator>aisha alshamsi</dc:creator>
  <cp:lastModifiedBy>aisha alshamsi</cp:lastModifiedBy>
  <cp:revision>1</cp:revision>
  <dcterms:created xsi:type="dcterms:W3CDTF">2024-01-21T16:47:36Z</dcterms:created>
  <dcterms:modified xsi:type="dcterms:W3CDTF">2024-01-21T16:53:38Z</dcterms:modified>
</cp:coreProperties>
</file>